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5" r:id="rId3"/>
    <p:sldId id="262" r:id="rId4"/>
    <p:sldId id="256" r:id="rId5"/>
    <p:sldId id="264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7D8676-7805-45A0-AE9B-D278CB243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16D5CE-7BCB-40E4-A8B3-DC0568235B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A0EA8F-93F5-44AB-8DDB-23414E4F9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E19011-0FD9-4920-959E-97EEF9B6D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7CC6BB-CBB9-495A-AA7D-867255626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6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6F678D-35B2-4BB2-9062-50EFB7647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B2D881-F0E5-47CF-88D2-CCC9EDDA90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54E8C2-F1E2-424F-8D10-3573DEDAE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BF957D-4E2C-4B1E-B684-033C97777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CBD02-9EE3-43EE-8CDF-387A8F340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3956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0F5161-5986-4155-B927-DDD26DC65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7A04401-53CE-4D00-B083-FFFBA0E0A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7C789E-0CA5-470A-AFC7-D64A41D49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56E4347-A4F0-4DE4-8896-D85D9899A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D96285-2CD8-442D-85F6-66D465C86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0746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432D36-FF5F-4157-830A-083B201F8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7B5962B-C398-45AC-AA76-CB7409E29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0AFAC91-60E5-4079-8C49-804C094665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905FB9-A8E8-4BBA-A933-4805F7C64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D5C3D0F-BD6F-408D-AE8E-FEA233C3F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D1EC3BD-06FD-46B6-A60B-F1FDBB89C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948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A5FDBF-7291-45D0-B66D-DD09E4EF5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743C9AD-9113-4FE3-974C-E659F624F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40D6562-AF95-4925-8A1D-33CA987FA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E16CF39-5C31-4714-875C-FCF356EBA6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DA2D80F-ED9A-419C-B960-CB21D39697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1153528-1132-4EE5-A074-5063A344F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435FF49-DF1B-4096-AF7B-9E6AB46D9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C1BC22B-0C06-4870-AD52-850CE80F4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830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69F83F-A8A3-47CD-9EFA-6CFC2A13A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83252F1-A068-4E82-B9FB-5CC64BE23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FDC4C9-0CBB-48FF-9A64-222040AD9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A94F52-3163-4E24-84F0-E7FCAEF93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19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B78D4D3-1647-4B6D-98B6-273CAF5DA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FFCA160-1E2C-4857-A22A-B33ADFF62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828414D-D1FC-4691-B2EF-441020E3F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9959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96CBC-7916-4FF3-8682-DB12F08B4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2461DE-ADF7-4850-9100-C4AEE5E9E5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C82CA58-5671-43A6-8E84-4AB4036E50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113175D-AC80-4910-9C56-F2B6D5CC6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63D24E4-23C8-4AB9-8C47-75985A9E3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12F435C-A449-4F36-873C-8A109D99A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5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BE6720-7DE8-4615-94C6-4AF541BE6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F8A0F62-DAF6-45D9-9D41-8E5E331060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A9A6FE3-7392-4446-8F59-377E0CEB42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085654E-A2A8-4506-8F84-807768A26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9F7074-3243-4748-BC29-447AB61EE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26AA0B3-16E3-485B-899B-7AE72E404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937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68CFE4-14D0-415A-843C-8058D1AFF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CC77434-C6A0-46AF-945E-386A9101A3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F1491C-4832-4E30-8861-3A6561576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A7655B-96B7-49B5-A5EA-D653AEC62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0852FC-AC88-45F4-9422-C9AE1E017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471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84CE50E-B1BC-4CF7-A1C1-3E7621430A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A82A2D9-695C-4B89-8454-3CB66CA72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C10A162-28C6-4869-BFFB-F59DFB6DF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120802-327C-4D8F-9A6A-C2CCABF5A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1A2352-45AB-4DCF-BAC0-5F47786C3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762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053F6F8-E08B-417D-9B0E-31197972A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83F239-51F3-4628-9F4F-452F798B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BEFFEF-A57B-42D7-9F3A-D1BDF98C27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9DCC1-8E69-4AFA-A4A9-810D047F9308}" type="datetimeFigureOut">
              <a:rPr lang="ko-KR" altLang="en-US" smtClean="0"/>
              <a:t>2026-07-09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F37FC69-1FDF-4264-88A7-A9D73D4A0D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637F041-209A-47F0-8140-306973D2C3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A4D34-9BA7-4B88-A2B8-4F127A6849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2590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19F27-04C1-46E3-B94A-6ABEC5512C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2267" y="1122363"/>
            <a:ext cx="9465733" cy="2387600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강원대학교 </a:t>
            </a:r>
            <a:r>
              <a:rPr lang="en-US" altLang="ko-KR" dirty="0"/>
              <a:t>K-</a:t>
            </a:r>
            <a:r>
              <a:rPr lang="ko-KR" altLang="en-US" dirty="0"/>
              <a:t>하이테크플랫폼 </a:t>
            </a:r>
            <a:r>
              <a:rPr lang="en-US" altLang="ko-KR" dirty="0"/>
              <a:t>[</a:t>
            </a:r>
            <a:r>
              <a:rPr lang="ko-KR" altLang="en-US" dirty="0" err="1"/>
              <a:t>인더스트리</a:t>
            </a:r>
            <a:r>
              <a:rPr lang="ko-KR" altLang="en-US" dirty="0"/>
              <a:t> 혁신 톡</a:t>
            </a:r>
            <a:r>
              <a:rPr lang="en-US" altLang="ko-KR" dirty="0"/>
              <a:t>(Talk)]</a:t>
            </a:r>
            <a:br>
              <a:rPr lang="en-US" altLang="ko-KR" dirty="0"/>
            </a:br>
            <a:r>
              <a:rPr lang="ko-KR" altLang="en-US" dirty="0"/>
              <a:t>온라인과정 신청하기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E991D0-C497-426C-9728-07F8212D43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/>
          </a:bodyPr>
          <a:lstStyle/>
          <a:p>
            <a:r>
              <a:rPr lang="ko-KR" altLang="en-US" b="1"/>
              <a:t>기관명 </a:t>
            </a:r>
            <a:r>
              <a:rPr lang="en-US" altLang="ko-KR" b="1"/>
              <a:t>: </a:t>
            </a:r>
            <a:r>
              <a:rPr lang="en-US" altLang="ko-KR"/>
              <a:t>KHP Connect Hub | K-</a:t>
            </a:r>
            <a:r>
              <a:rPr lang="ko-KR" altLang="en-US"/>
              <a:t>하이테크플랫폼</a:t>
            </a:r>
          </a:p>
          <a:p>
            <a:r>
              <a:rPr lang="ko-KR" altLang="en-US" b="1"/>
              <a:t>도메인 </a:t>
            </a:r>
            <a:r>
              <a:rPr lang="en-US" altLang="ko-KR" b="1"/>
              <a:t>: </a:t>
            </a:r>
            <a:r>
              <a:rPr lang="en-US" altLang="ko-KR"/>
              <a:t>https://khp-connect.elice.io</a:t>
            </a: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48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E8E2C68E-D934-43F6-9C9E-49E82E36A7CC}"/>
              </a:ext>
            </a:extLst>
          </p:cNvPr>
          <p:cNvSpPr txBox="1">
            <a:spLocks/>
          </p:cNvSpPr>
          <p:nvPr/>
        </p:nvSpPr>
        <p:spPr>
          <a:xfrm>
            <a:off x="2036715" y="692034"/>
            <a:ext cx="2205447" cy="914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2800"/>
              <a:t>구글 폼 신청 </a:t>
            </a: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088266DC-1F4B-4CDA-BBA7-8BC32201E604}"/>
              </a:ext>
            </a:extLst>
          </p:cNvPr>
          <p:cNvSpPr txBox="1">
            <a:spLocks/>
          </p:cNvSpPr>
          <p:nvPr/>
        </p:nvSpPr>
        <p:spPr>
          <a:xfrm>
            <a:off x="1804849" y="2578167"/>
            <a:ext cx="3104605" cy="1533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700"/>
              <a:t>플랫폼 회원가입</a:t>
            </a:r>
            <a:endParaRPr lang="en-US" altLang="ko-KR" sz="2700"/>
          </a:p>
          <a:p>
            <a:r>
              <a:rPr lang="en-US" altLang="ko-KR" sz="1700"/>
              <a:t>(https://khp-connect.elice.io)</a:t>
            </a:r>
          </a:p>
          <a:p>
            <a:endParaRPr lang="ko-KR" altLang="en-US" sz="2700"/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A08ED864-4488-4C70-BB9C-EF1BF9617269}"/>
              </a:ext>
            </a:extLst>
          </p:cNvPr>
          <p:cNvSpPr/>
          <p:nvPr/>
        </p:nvSpPr>
        <p:spPr>
          <a:xfrm rot="5400000">
            <a:off x="2719248" y="1802675"/>
            <a:ext cx="914400" cy="444137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5516FA77-ED3E-4EFF-A3BB-63901AC16D28}"/>
              </a:ext>
            </a:extLst>
          </p:cNvPr>
          <p:cNvSpPr txBox="1">
            <a:spLocks/>
          </p:cNvSpPr>
          <p:nvPr/>
        </p:nvSpPr>
        <p:spPr>
          <a:xfrm>
            <a:off x="1702525" y="4575934"/>
            <a:ext cx="2815046" cy="914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수강 가능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13AF801-67A7-4546-A971-F01E2582C6E2}"/>
              </a:ext>
            </a:extLst>
          </p:cNvPr>
          <p:cNvSpPr/>
          <p:nvPr/>
        </p:nvSpPr>
        <p:spPr>
          <a:xfrm>
            <a:off x="1330234" y="610008"/>
            <a:ext cx="3559628" cy="579990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6B9829-2D86-48FB-830D-3359072D6981}"/>
              </a:ext>
            </a:extLst>
          </p:cNvPr>
          <p:cNvSpPr txBox="1"/>
          <p:nvPr/>
        </p:nvSpPr>
        <p:spPr>
          <a:xfrm>
            <a:off x="2354577" y="95314"/>
            <a:ext cx="1715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/>
              <a:t>수강생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9CF6A5-3280-4D81-ABEB-FB7BACACE504}"/>
              </a:ext>
            </a:extLst>
          </p:cNvPr>
          <p:cNvSpPr txBox="1"/>
          <p:nvPr/>
        </p:nvSpPr>
        <p:spPr>
          <a:xfrm>
            <a:off x="8379826" y="110461"/>
            <a:ext cx="1715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/>
              <a:t>관리자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9FC8F07-05F7-42C8-8547-2083F8DBEC89}"/>
              </a:ext>
            </a:extLst>
          </p:cNvPr>
          <p:cNvSpPr/>
          <p:nvPr/>
        </p:nvSpPr>
        <p:spPr>
          <a:xfrm>
            <a:off x="7457807" y="610008"/>
            <a:ext cx="3559628" cy="579990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C0E585A9-E494-4609-8C11-12EA9ADA9275}"/>
              </a:ext>
            </a:extLst>
          </p:cNvPr>
          <p:cNvSpPr/>
          <p:nvPr/>
        </p:nvSpPr>
        <p:spPr>
          <a:xfrm>
            <a:off x="4980755" y="3043644"/>
            <a:ext cx="2448205" cy="17387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8A3A97F7-2329-4899-B21A-E57186044D5D}"/>
              </a:ext>
            </a:extLst>
          </p:cNvPr>
          <p:cNvSpPr txBox="1">
            <a:spLocks/>
          </p:cNvSpPr>
          <p:nvPr/>
        </p:nvSpPr>
        <p:spPr>
          <a:xfrm>
            <a:off x="8134893" y="2673381"/>
            <a:ext cx="2205447" cy="914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2800"/>
              <a:t>신청자 확인 </a:t>
            </a:r>
          </a:p>
        </p:txBody>
      </p:sp>
      <p:sp>
        <p:nvSpPr>
          <p:cNvPr id="16" name="제목 1">
            <a:extLst>
              <a:ext uri="{FF2B5EF4-FFF2-40B4-BE49-F238E27FC236}">
                <a16:creationId xmlns:a16="http://schemas.microsoft.com/office/drawing/2014/main" id="{A6D3880D-5841-42C6-BD66-E1D0C29F59B3}"/>
              </a:ext>
            </a:extLst>
          </p:cNvPr>
          <p:cNvSpPr txBox="1">
            <a:spLocks/>
          </p:cNvSpPr>
          <p:nvPr/>
        </p:nvSpPr>
        <p:spPr>
          <a:xfrm>
            <a:off x="8134895" y="4488996"/>
            <a:ext cx="2205447" cy="914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2800"/>
              <a:t>플랫폼 수강생 등록</a:t>
            </a:r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27D33153-AC4C-4D72-B19C-3CBFAF6E8DBE}"/>
              </a:ext>
            </a:extLst>
          </p:cNvPr>
          <p:cNvSpPr/>
          <p:nvPr/>
        </p:nvSpPr>
        <p:spPr>
          <a:xfrm rot="5400000">
            <a:off x="8841275" y="3744787"/>
            <a:ext cx="792684" cy="444137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B6709451-82AE-4927-99E0-7093E29A4B29}"/>
              </a:ext>
            </a:extLst>
          </p:cNvPr>
          <p:cNvSpPr/>
          <p:nvPr/>
        </p:nvSpPr>
        <p:spPr>
          <a:xfrm rot="10800000">
            <a:off x="4959528" y="4946197"/>
            <a:ext cx="2448205" cy="173875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9420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64CD3CF-E008-49C4-AE11-7580C0323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4308"/>
            <a:ext cx="12192000" cy="5749383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07A5AE9A-1AEA-475A-9CD0-6BB205C6E832}"/>
              </a:ext>
            </a:extLst>
          </p:cNvPr>
          <p:cNvSpPr/>
          <p:nvPr/>
        </p:nvSpPr>
        <p:spPr>
          <a:xfrm>
            <a:off x="10894166" y="590845"/>
            <a:ext cx="1158239" cy="3693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610CD7-A9D1-4966-BEA7-AFBA4DDCE57A}"/>
              </a:ext>
            </a:extLst>
          </p:cNvPr>
          <p:cNvSpPr txBox="1"/>
          <p:nvPr/>
        </p:nvSpPr>
        <p:spPr>
          <a:xfrm>
            <a:off x="8391777" y="1094976"/>
            <a:ext cx="3669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>
                <a:solidFill>
                  <a:schemeClr val="bg1"/>
                </a:solidFill>
              </a:rPr>
              <a:t>1. </a:t>
            </a:r>
            <a:r>
              <a:rPr lang="ko-KR" altLang="en-US">
                <a:solidFill>
                  <a:schemeClr val="bg1"/>
                </a:solidFill>
              </a:rPr>
              <a:t>로그인</a:t>
            </a:r>
            <a:r>
              <a:rPr lang="en-US" altLang="ko-KR">
                <a:solidFill>
                  <a:schemeClr val="bg1"/>
                </a:solidFill>
              </a:rPr>
              <a:t>/</a:t>
            </a:r>
            <a:r>
              <a:rPr lang="ko-KR" altLang="en-US">
                <a:solidFill>
                  <a:schemeClr val="bg1"/>
                </a:solidFill>
              </a:rPr>
              <a:t>회원가입을 진행합니다</a:t>
            </a:r>
            <a:r>
              <a:rPr lang="en-US" altLang="ko-KR">
                <a:solidFill>
                  <a:schemeClr val="bg1"/>
                </a:solidFill>
              </a:rPr>
              <a:t>.</a:t>
            </a:r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697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A9F7A46-CA2D-45B8-944A-555A2257C8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20"/>
          <a:stretch/>
        </p:blipFill>
        <p:spPr>
          <a:xfrm>
            <a:off x="0" y="280851"/>
            <a:ext cx="12192000" cy="629629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E2346D1-D849-42EB-98A5-DBD3EED9EB59}"/>
              </a:ext>
            </a:extLst>
          </p:cNvPr>
          <p:cNvSpPr/>
          <p:nvPr/>
        </p:nvSpPr>
        <p:spPr>
          <a:xfrm>
            <a:off x="9971314" y="827314"/>
            <a:ext cx="582962" cy="3196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4F548D-A0E9-4AD9-8D84-D908CB77BF46}"/>
              </a:ext>
            </a:extLst>
          </p:cNvPr>
          <p:cNvSpPr txBox="1"/>
          <p:nvPr/>
        </p:nvSpPr>
        <p:spPr>
          <a:xfrm>
            <a:off x="10067108" y="1219199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33232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5EFB006-9EDC-49B6-9846-E76C5B166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9068"/>
            <a:ext cx="12192000" cy="5779864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9205B1F-6E3D-4482-A06D-8C41223F18B8}"/>
              </a:ext>
            </a:extLst>
          </p:cNvPr>
          <p:cNvSpPr/>
          <p:nvPr/>
        </p:nvSpPr>
        <p:spPr>
          <a:xfrm>
            <a:off x="2995749" y="2746948"/>
            <a:ext cx="7724502" cy="20079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8DF445-D785-4CAF-B032-1A06943CD609}"/>
              </a:ext>
            </a:extLst>
          </p:cNvPr>
          <p:cNvSpPr txBox="1"/>
          <p:nvPr/>
        </p:nvSpPr>
        <p:spPr>
          <a:xfrm>
            <a:off x="6209272" y="998230"/>
            <a:ext cx="5982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1. </a:t>
            </a:r>
            <a:r>
              <a:rPr lang="ko-KR" altLang="en-US"/>
              <a:t>관리자의 수강생 등록이 완료되면 수업이 공개됩니다</a:t>
            </a:r>
            <a:r>
              <a:rPr lang="en-US" altLang="ko-KR"/>
              <a:t>.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631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70</Words>
  <Application>Microsoft Office PowerPoint</Application>
  <PresentationFormat>와이드스크린</PresentationFormat>
  <Paragraphs>14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강원대학교 K-하이테크플랫폼 [인더스트리 혁신 톡(Talk)] 온라인과정 신청하기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13</cp:revision>
  <dcterms:created xsi:type="dcterms:W3CDTF">2026-06-18T06:26:12Z</dcterms:created>
  <dcterms:modified xsi:type="dcterms:W3CDTF">2026-07-09T05:55:41Z</dcterms:modified>
</cp:coreProperties>
</file>