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1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2026-11-04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86" y="696686"/>
            <a:ext cx="11463957" cy="597447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97643" y="729072"/>
            <a:ext cx="639717" cy="2038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263378" y="982981"/>
            <a:ext cx="317772" cy="1885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883628" y="1743075"/>
            <a:ext cx="317772" cy="2762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10302" y="3302385"/>
            <a:ext cx="504098" cy="2790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42" y="530266"/>
            <a:ext cx="11871605" cy="474276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44611" y="160934"/>
            <a:ext cx="76147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신청장학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선택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30409" y="5865907"/>
            <a:ext cx="70929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④</a:t>
            </a:r>
            <a:r>
              <a:rPr lang="en-US" altLang="ko-KR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b="1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1094470" y="455361"/>
            <a:ext cx="255097" cy="27806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423159" y="455362"/>
            <a:ext cx="273541" cy="27806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673465" y="284727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165" y="4357221"/>
            <a:ext cx="4274885" cy="12517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23360" y="5198123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>
                <a:solidFill>
                  <a:srgbClr val="FF0000"/>
                </a:solidFill>
              </a:rPr>
              <a:t>파일추가</a:t>
            </a:r>
            <a:r>
              <a:rPr lang="ko-KR" altLang="en-US" sz="1400" dirty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>
                <a:solidFill>
                  <a:srgbClr val="FF0000"/>
                </a:solidFill>
              </a:rPr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해야함</a:t>
            </a:r>
          </a:p>
        </p:txBody>
      </p:sp>
      <p:cxnSp>
        <p:nvCxnSpPr>
          <p:cNvPr id="39" name="직선 화살표 연결선 38"/>
          <p:cNvCxnSpPr>
            <a:endCxn id="24" idx="2"/>
          </p:cNvCxnSpPr>
          <p:nvPr/>
        </p:nvCxnSpPr>
        <p:spPr>
          <a:xfrm flipV="1">
            <a:off x="6373264" y="733425"/>
            <a:ext cx="5186666" cy="5053116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259061" y="4934049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/>
              <a:t>신청항목별</a:t>
            </a:r>
            <a:r>
              <a:rPr lang="ko-KR" altLang="en-US" sz="1400" dirty="0"/>
              <a:t> 세부항목 입력 및 증빙자료 업로드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417927" y="1745347"/>
            <a:ext cx="1228725" cy="97503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3457575" y="2078976"/>
            <a:ext cx="2048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 </a:t>
            </a:r>
            <a:r>
              <a:rPr lang="ko-KR" altLang="en-US" sz="1400" b="1" dirty="0" err="1">
                <a:solidFill>
                  <a:srgbClr val="FF0000"/>
                </a:solidFill>
              </a:rPr>
              <a:t>신청장학</a:t>
            </a:r>
            <a:r>
              <a:rPr lang="ko-KR" altLang="en-US" sz="1400" b="1" dirty="0">
                <a:solidFill>
                  <a:srgbClr val="FF0000"/>
                </a:solidFill>
              </a:rPr>
              <a:t> 더블 클릭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2291" y="4725146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5984353" y="4810325"/>
            <a:ext cx="777821" cy="24744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59</Words>
  <Application>Microsoft Office PowerPoint</Application>
  <PresentationFormat>와이드스크린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전 은미</cp:lastModifiedBy>
  <cp:revision>34</cp:revision>
  <cp:lastPrinted>2020-01-17T00:39:28Z</cp:lastPrinted>
  <dcterms:created xsi:type="dcterms:W3CDTF">2020-01-16T13:13:19Z</dcterms:created>
  <dcterms:modified xsi:type="dcterms:W3CDTF">2026-11-04T05:29:41Z</dcterms:modified>
</cp:coreProperties>
</file>